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7" r:id="rId3"/>
    <p:sldId id="299" r:id="rId4"/>
    <p:sldId id="298" r:id="rId5"/>
    <p:sldId id="258" r:id="rId6"/>
    <p:sldId id="288" r:id="rId7"/>
    <p:sldId id="303" r:id="rId8"/>
    <p:sldId id="300" r:id="rId9"/>
    <p:sldId id="304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Splitting Files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8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Splitting Files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 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plit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procedure will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organize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SPSS output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groups based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selected grouping variable(s).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specify up to eight grouping variables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split file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procedure works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similarly to the select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cases procedure.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uses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split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file procedure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repeat the same analyses,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separately,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multiple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groups at the same time.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intends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compute descriptive statistics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females and males separately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the split file procedure. The select cases procedure would only display descriptive statistics for the selected cases, e.g., male only.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276600"/>
            <a:ext cx="12954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55626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95600" y="2133600"/>
            <a:ext cx="337901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3352800"/>
            <a:ext cx="48768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Split the active file using gender as the first grouping variable and ethnicity as the second grouping variable.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26670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8 at 2.32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513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1928" y="32766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</a:t>
            </a:r>
            <a:r>
              <a:rPr lang="en-US" dirty="0" smtClean="0"/>
              <a:t>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8 at 2.3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398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667" y="990600"/>
            <a:ext cx="4724400" cy="535531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/>
              <a:t>Select </a:t>
            </a:r>
            <a:r>
              <a:rPr lang="en-US" b="1" dirty="0"/>
              <a:t>Organize output by groups</a:t>
            </a:r>
            <a:r>
              <a:rPr lang="en-US" dirty="0"/>
              <a:t>. </a:t>
            </a:r>
          </a:p>
          <a:p>
            <a:pPr algn="ctr"/>
            <a:r>
              <a:rPr lang="en-US" dirty="0" smtClean="0"/>
              <a:t>All </a:t>
            </a:r>
            <a:r>
              <a:rPr lang="en-US" dirty="0"/>
              <a:t>results from each procedure are then displayed separately for each split-file group </a:t>
            </a:r>
            <a:r>
              <a:rPr lang="en-US" b="1" dirty="0"/>
              <a:t>until Analyze all cases, do not separate groups </a:t>
            </a:r>
            <a:r>
              <a:rPr lang="en-US" dirty="0"/>
              <a:t>is </a:t>
            </a:r>
            <a:r>
              <a:rPr lang="en-US" dirty="0" smtClean="0"/>
              <a:t>selected and executed. If </a:t>
            </a:r>
            <a:r>
              <a:rPr lang="en-US" b="1" dirty="0"/>
              <a:t>Compare groups is selected</a:t>
            </a:r>
            <a:r>
              <a:rPr lang="en-US" dirty="0"/>
              <a:t>, split-file groups are presented together in SPSS output for comparison purposes. For tables, a single table is created and each split-file variable can be moved between table dimensions. For charts, a separate chart is created for each split-file group and the charts are displayed together in the output.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Cases </a:t>
            </a:r>
            <a:r>
              <a:rPr lang="en-US" dirty="0"/>
              <a:t>should be sorted by values of the grouping variables and in the same order that variables are listed in the Groups Based </a:t>
            </a:r>
            <a:r>
              <a:rPr lang="en-US" dirty="0" smtClean="0"/>
              <a:t>On </a:t>
            </a:r>
            <a:r>
              <a:rPr lang="en-US" dirty="0"/>
              <a:t>list. If the data file </a:t>
            </a:r>
            <a:r>
              <a:rPr lang="en-US" dirty="0" smtClean="0"/>
              <a:t>is not already </a:t>
            </a:r>
            <a:r>
              <a:rPr lang="en-US" dirty="0"/>
              <a:t>sorted, select </a:t>
            </a:r>
            <a:r>
              <a:rPr lang="en-US" b="1" dirty="0"/>
              <a:t>Sort the file by grouping </a:t>
            </a:r>
            <a:r>
              <a:rPr lang="en-US" b="1" dirty="0" smtClean="0"/>
              <a:t>variables</a:t>
            </a:r>
            <a:r>
              <a:rPr lang="en-US" dirty="0" smtClean="0"/>
              <a:t>. Click OK.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0" y="2057400"/>
            <a:ext cx="15240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2743200"/>
            <a:ext cx="17526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3505200"/>
            <a:ext cx="6858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4038600"/>
            <a:ext cx="41910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Move the variables gender and ethnicity to the </a:t>
            </a:r>
            <a:r>
              <a:rPr lang="en-US" b="1" dirty="0"/>
              <a:t>Groups Based On</a:t>
            </a:r>
            <a:r>
              <a:rPr lang="en-US" dirty="0"/>
              <a:t>: box. </a:t>
            </a:r>
            <a:r>
              <a:rPr lang="en-US" dirty="0" smtClean="0"/>
              <a:t>Cases will </a:t>
            </a:r>
            <a:r>
              <a:rPr lang="en-US" dirty="0"/>
              <a:t>be grouped by ethnicity within each gender </a:t>
            </a:r>
            <a:r>
              <a:rPr lang="en-US" dirty="0" smtClean="0"/>
              <a:t>category.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8 at 2.4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9" y="152400"/>
            <a:ext cx="9144000" cy="62488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819400"/>
            <a:ext cx="4419600" cy="2031325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file is now properly sorted by cases based on gender (primary sort) and ethnicity (secondary sort).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 that case #1 has a missing value for gender. Consequently, it is treated as a separate category.</a:t>
            </a:r>
          </a:p>
        </p:txBody>
      </p:sp>
    </p:spTree>
    <p:extLst>
      <p:ext uri="{BB962C8B-B14F-4D97-AF65-F5344CB8AC3E}">
        <p14:creationId xmlns:p14="http://schemas.microsoft.com/office/powerpoint/2010/main" val="40335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8 at 2.5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441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5711" y="3276600"/>
            <a:ext cx="398369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Follow the menu as indicated in order to generate descriptive statistics.  </a:t>
            </a:r>
          </a:p>
        </p:txBody>
      </p:sp>
    </p:spTree>
    <p:extLst>
      <p:ext uri="{BB962C8B-B14F-4D97-AF65-F5344CB8AC3E}">
        <p14:creationId xmlns:p14="http://schemas.microsoft.com/office/powerpoint/2010/main" val="363444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8 at 2.5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466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057400"/>
            <a:ext cx="33528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classroom community to the </a:t>
            </a:r>
            <a:r>
              <a:rPr lang="en-US" b="1" dirty="0" smtClean="0"/>
              <a:t>Variable(s): </a:t>
            </a:r>
            <a:r>
              <a:rPr lang="en-US" dirty="0" smtClean="0"/>
              <a:t>box. Click OK.</a:t>
            </a:r>
          </a:p>
        </p:txBody>
      </p:sp>
      <p:sp>
        <p:nvSpPr>
          <p:cNvPr id="10" name="Oval 9"/>
          <p:cNvSpPr/>
          <p:nvPr/>
        </p:nvSpPr>
        <p:spPr>
          <a:xfrm>
            <a:off x="2133600" y="1600200"/>
            <a:ext cx="1295400" cy="5334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3048000"/>
            <a:ext cx="6858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2" name="Picture 1" descr="Screen Shot 2013-08-18 at 3.0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3962400" cy="1382955"/>
          </a:xfrm>
          <a:prstGeom prst="rect">
            <a:avLst/>
          </a:prstGeom>
        </p:spPr>
      </p:pic>
      <p:pic>
        <p:nvPicPr>
          <p:cNvPr id="5" name="Picture 4" descr="Screen Shot 2013-08-18 at 3.0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3962400" cy="1393031"/>
          </a:xfrm>
          <a:prstGeom prst="rect">
            <a:avLst/>
          </a:prstGeom>
        </p:spPr>
      </p:pic>
      <p:pic>
        <p:nvPicPr>
          <p:cNvPr id="6" name="Picture 5" descr="Screen Shot 2013-08-18 at 3.02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3962400" cy="1370104"/>
          </a:xfrm>
          <a:prstGeom prst="rect">
            <a:avLst/>
          </a:prstGeom>
        </p:spPr>
      </p:pic>
      <p:pic>
        <p:nvPicPr>
          <p:cNvPr id="11" name="Picture 10" descr="Screen Shot 2013-08-18 at 3.02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3810000" cy="1376661"/>
          </a:xfrm>
          <a:prstGeom prst="rect">
            <a:avLst/>
          </a:prstGeom>
        </p:spPr>
      </p:pic>
      <p:pic>
        <p:nvPicPr>
          <p:cNvPr id="12" name="Picture 11" descr="Screen Shot 2013-08-18 at 3.02.2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3775587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3429000"/>
            <a:ext cx="48768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Notice the SPSS output includes five separate tables instead of one table. (The first table pertains to the single case with missing gender value.)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To restore the dataset to its original un-split status, either close the data file without saving it or execute the split </a:t>
            </a:r>
            <a:r>
              <a:rPr lang="en-US" dirty="0"/>
              <a:t>f</a:t>
            </a:r>
            <a:r>
              <a:rPr lang="en-US" dirty="0" smtClean="0"/>
              <a:t>ile procedure again by selecting </a:t>
            </a:r>
            <a:r>
              <a:rPr lang="en-US" b="1" dirty="0" smtClean="0"/>
              <a:t>Analyze all cases, do not create groups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095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684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Social Science Research Design and Statistics, 2/e Alfred P. Rovai, Jason D. Baker, and Michael K. Ponton</vt:lpstr>
      <vt:lpstr>Splitting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Alfred Rovai</cp:lastModifiedBy>
  <cp:revision>135</cp:revision>
  <dcterms:created xsi:type="dcterms:W3CDTF">2013-06-04T13:30:25Z</dcterms:created>
  <dcterms:modified xsi:type="dcterms:W3CDTF">2013-08-27T10:25:38Z</dcterms:modified>
  <cp:category/>
</cp:coreProperties>
</file>